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68" r:id="rId3"/>
    <p:sldId id="257" r:id="rId4"/>
    <p:sldId id="267" r:id="rId5"/>
    <p:sldId id="26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5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06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4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2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1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5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7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7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0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5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2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09-Aug-22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1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A0CC-C6C3-C4C7-E31B-BBA68CF50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448" y="536448"/>
            <a:ext cx="7315200" cy="3255264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ELEAPP</a:t>
            </a:r>
            <a:b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one stop electronics destination !</a:t>
            </a:r>
            <a:br>
              <a:rPr lang="en-US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B2098-9DB6-61F3-2D7D-D7DF4CB78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195482"/>
            <a:ext cx="7315200" cy="136407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Development Project ST-I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– Aayushi Gupta (2010990011) 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G-5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Subject Expert - Mr. Lavish Arora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D52C1-ED01-02DD-5219-E7BFAD17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088" y="3683159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BB8189-22B2-1088-F6DA-0335CF42B6C7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Login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(for existing users)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C0DF0-D5EB-173F-98E6-F97A725EA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" t="13333" r="2867" b="7058"/>
          <a:stretch/>
        </p:blipFill>
        <p:spPr>
          <a:xfrm>
            <a:off x="4049006" y="134472"/>
            <a:ext cx="6715493" cy="3112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3D565-D761-6B36-4C57-74EF88F54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5" t="13332" r="17794" b="16454"/>
          <a:stretch/>
        </p:blipFill>
        <p:spPr>
          <a:xfrm>
            <a:off x="5020235" y="3246904"/>
            <a:ext cx="5134672" cy="32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5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692EA9-60D1-DCD5-C423-40B8A0865346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Sign Up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(for new users)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CCA51-DC2E-A58B-67C9-293D2569B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13464" r="3088" b="6536"/>
          <a:stretch/>
        </p:blipFill>
        <p:spPr>
          <a:xfrm>
            <a:off x="3644707" y="192741"/>
            <a:ext cx="8161809" cy="3872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7FB1A-BDF3-7EEC-887F-E556DB06B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4" t="12679" r="20441" b="21765"/>
          <a:stretch/>
        </p:blipFill>
        <p:spPr>
          <a:xfrm>
            <a:off x="5925673" y="4325471"/>
            <a:ext cx="3402962" cy="20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5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58FDCE-E8C6-6D94-017C-6585CCA8C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" t="12419" r="5808" b="12418"/>
          <a:stretch/>
        </p:blipFill>
        <p:spPr>
          <a:xfrm>
            <a:off x="3844552" y="197224"/>
            <a:ext cx="7639236" cy="3442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C6BBA-E379-967D-6249-CCABDBFE4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5" r="5147" b="20393"/>
          <a:stretch/>
        </p:blipFill>
        <p:spPr>
          <a:xfrm>
            <a:off x="3917577" y="3716155"/>
            <a:ext cx="7333130" cy="29446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F69408-8E6D-1DF3-D13C-5023242035BC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Products Range</a:t>
            </a:r>
          </a:p>
        </p:txBody>
      </p:sp>
    </p:spTree>
    <p:extLst>
      <p:ext uri="{BB962C8B-B14F-4D97-AF65-F5344CB8AC3E}">
        <p14:creationId xmlns:p14="http://schemas.microsoft.com/office/powerpoint/2010/main" val="78246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E2B10D-DCDD-D4A0-822D-3594F0A1172B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Products 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68723-6446-AEEA-30B1-E2F1F8A17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2" r="3676" b="19608"/>
          <a:stretch/>
        </p:blipFill>
        <p:spPr>
          <a:xfrm>
            <a:off x="3702425" y="170330"/>
            <a:ext cx="7467600" cy="3015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ED4546-E098-1B30-D290-BB13DBE5F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03" r="2074" b="6013"/>
          <a:stretch/>
        </p:blipFill>
        <p:spPr>
          <a:xfrm>
            <a:off x="3776148" y="3219385"/>
            <a:ext cx="7320154" cy="34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6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635819-DBE3-913B-4A49-D7095C6CDDFF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Our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579DD-88B5-A3F9-1558-F63EE3A56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" t="12678" r="883" b="9282"/>
          <a:stretch/>
        </p:blipFill>
        <p:spPr>
          <a:xfrm>
            <a:off x="3912530" y="108823"/>
            <a:ext cx="7320246" cy="3246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71411-5BCA-D7EA-3FB4-A7DFB70D5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8" t="12924" r="2648" b="10053"/>
          <a:stretch/>
        </p:blipFill>
        <p:spPr>
          <a:xfrm>
            <a:off x="3912531" y="3429000"/>
            <a:ext cx="7320246" cy="321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8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3F004D-8A14-995D-66EB-D10B709D1039}"/>
              </a:ext>
            </a:extLst>
          </p:cNvPr>
          <p:cNvSpPr txBox="1">
            <a:spLocks/>
          </p:cNvSpPr>
          <p:nvPr/>
        </p:nvSpPr>
        <p:spPr>
          <a:xfrm>
            <a:off x="252919" y="1128408"/>
            <a:ext cx="8882115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88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24CB-1A25-E6F2-1F7D-B47196BDE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I would like to extend my heartiest gratitude to my parents who identified the capabilities in me and invested in me so as to bring me here today . Another heartfelt thanks to my mentors and the subject experts who trained me and helped bring the best out of me. I would also like to thank my friends and peers who guided me through this project.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2090A4-CE74-7506-E2C4-51D7C7F8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69056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8E9F-5E44-A395-51BE-FCDFAF69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About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ELEAPP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5FAC-5EC8-40EA-2287-B927FF90A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tx2">
                    <a:lumMod val="25000"/>
                  </a:schemeClr>
                </a:solidFill>
              </a:rPr>
              <a:t>ELEAPP is your one stop electronics shopping website model which works for providing the best customer service and strives for the best customer experience of online shopping ever !</a:t>
            </a:r>
          </a:p>
          <a:p>
            <a:pPr algn="ctr"/>
            <a:endParaRPr lang="en-US" sz="36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7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198A9F-EF6D-9CAC-5B9D-90FD8094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8408"/>
            <a:ext cx="2947482" cy="4601183"/>
          </a:xfrm>
        </p:spPr>
        <p:txBody>
          <a:bodyPr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Appearance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and Design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9E826D-1F3A-F08F-2D83-44BD6D08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</a:rPr>
              <a:t>The color scheme that is being chosen for the website is a subtle and a basic one that is a blend of white , teal and tones of grey.</a:t>
            </a:r>
          </a:p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</a:rPr>
              <a:t>There are hover effects over various elements in various sections to give the webpage a more finer and a smoother UE.</a:t>
            </a:r>
          </a:p>
          <a:p>
            <a:pPr algn="ctr"/>
            <a:r>
              <a:rPr lang="en-US" sz="3600" dirty="0">
                <a:solidFill>
                  <a:schemeClr val="tx2">
                    <a:lumMod val="25000"/>
                  </a:schemeClr>
                </a:solidFill>
              </a:rPr>
              <a:t>The effects so far have only been included through CSS transitions , transform and webkit attributes.</a:t>
            </a:r>
          </a:p>
        </p:txBody>
      </p:sp>
    </p:spTree>
    <p:extLst>
      <p:ext uri="{BB962C8B-B14F-4D97-AF65-F5344CB8AC3E}">
        <p14:creationId xmlns:p14="http://schemas.microsoft.com/office/powerpoint/2010/main" val="200834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4DD69-4898-0194-4EE2-7EEF76057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The project has my 100% as to what comes out of the best of my knowledge but there is always a room for improvement .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A lot of future advancements scopes and ideas are already planned and It will be made sure that those are implemented.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The back end technologies are yet to be added and a lot of animation and transitions are also to be included !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Many features are also not currently present due to lack of resources.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BB482E-264A-E582-A8AF-F74D0CCC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8408"/>
            <a:ext cx="2947482" cy="4601183"/>
          </a:xfrm>
        </p:spPr>
        <p:txBody>
          <a:bodyPr/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What can be improved 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CC66BA-C042-60F1-9466-070157B5B639}"/>
              </a:ext>
            </a:extLst>
          </p:cNvPr>
          <p:cNvSpPr txBox="1">
            <a:spLocks/>
          </p:cNvSpPr>
          <p:nvPr/>
        </p:nvSpPr>
        <p:spPr>
          <a:xfrm>
            <a:off x="181202" y="112383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(Cover)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7983B-1DE1-2B20-01CA-82C083252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9" b="7582"/>
          <a:stretch/>
        </p:blipFill>
        <p:spPr>
          <a:xfrm>
            <a:off x="5517198" y="98611"/>
            <a:ext cx="6249646" cy="2805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40439-2F9C-506F-62D8-1C48652A4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5" b="7713"/>
          <a:stretch/>
        </p:blipFill>
        <p:spPr>
          <a:xfrm>
            <a:off x="3674442" y="3433392"/>
            <a:ext cx="6921920" cy="313013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639C27-B6B3-BE5E-AAE5-B923FA9C97F1}"/>
              </a:ext>
            </a:extLst>
          </p:cNvPr>
          <p:cNvSpPr txBox="1">
            <a:spLocks/>
          </p:cNvSpPr>
          <p:nvPr/>
        </p:nvSpPr>
        <p:spPr>
          <a:xfrm>
            <a:off x="3558987" y="2787933"/>
            <a:ext cx="2680449" cy="636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On hover</a:t>
            </a:r>
          </a:p>
        </p:txBody>
      </p:sp>
    </p:spTree>
    <p:extLst>
      <p:ext uri="{BB962C8B-B14F-4D97-AF65-F5344CB8AC3E}">
        <p14:creationId xmlns:p14="http://schemas.microsoft.com/office/powerpoint/2010/main" val="309817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AB7B1F-290E-44E6-8CB0-4CFD232AC99D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(Products we specialize in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FE30F-3D3A-DF7C-4F22-62359931C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4" t="11372" r="11692" b="25360"/>
          <a:stretch/>
        </p:blipFill>
        <p:spPr>
          <a:xfrm>
            <a:off x="4545644" y="202145"/>
            <a:ext cx="7232071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D63C5-6604-3FAC-5AA3-9170E5AA6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4" t="24444" r="9191" b="8464"/>
          <a:stretch/>
        </p:blipFill>
        <p:spPr>
          <a:xfrm>
            <a:off x="3637222" y="3550024"/>
            <a:ext cx="7039744" cy="32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2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1343FE-6253-302C-79F8-82742391C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" t="16387" r="2794" b="22876"/>
          <a:stretch/>
        </p:blipFill>
        <p:spPr>
          <a:xfrm>
            <a:off x="3744984" y="2065131"/>
            <a:ext cx="8016710" cy="28564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FCF6D28-131E-CE61-9724-D87173D955D5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(Our Services )</a:t>
            </a:r>
          </a:p>
        </p:txBody>
      </p:sp>
    </p:spTree>
    <p:extLst>
      <p:ext uri="{BB962C8B-B14F-4D97-AF65-F5344CB8AC3E}">
        <p14:creationId xmlns:p14="http://schemas.microsoft.com/office/powerpoint/2010/main" val="20206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22913D-E887-2C98-8CCE-113479B31703}"/>
              </a:ext>
            </a:extLst>
          </p:cNvPr>
          <p:cNvSpPr txBox="1">
            <a:spLocks/>
          </p:cNvSpPr>
          <p:nvPr/>
        </p:nvSpPr>
        <p:spPr>
          <a:xfrm>
            <a:off x="252920" y="1128408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Home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Page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(Footer Section)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987D0-E32F-6BAA-1084-B50902ED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4" t="45882" r="32453" b="8888"/>
          <a:stretch/>
        </p:blipFill>
        <p:spPr>
          <a:xfrm>
            <a:off x="6096000" y="2156010"/>
            <a:ext cx="3591835" cy="2545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6849B-2260-6DB2-15E0-D0BADD95E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" t="45882" r="70457" b="8888"/>
          <a:stretch/>
        </p:blipFill>
        <p:spPr>
          <a:xfrm>
            <a:off x="3665745" y="259975"/>
            <a:ext cx="2947481" cy="2609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F9800-BC2D-1548-7A5E-7642B2B0E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93" t="45882" r="2074" b="8888"/>
          <a:stretch/>
        </p:blipFill>
        <p:spPr>
          <a:xfrm>
            <a:off x="8881434" y="3890681"/>
            <a:ext cx="3057646" cy="27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258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C5FAEB"/>
      </a:dk1>
      <a:lt1>
        <a:sysClr val="window" lastClr="FFFFFF"/>
      </a:lt1>
      <a:dk2>
        <a:srgbClr val="D9EED0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73</TotalTime>
  <Words>340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 Black</vt:lpstr>
      <vt:lpstr>Corbel</vt:lpstr>
      <vt:lpstr>Wingdings 2</vt:lpstr>
      <vt:lpstr>Frame</vt:lpstr>
      <vt:lpstr>ELEAPP Your one stop electronics destination ! </vt:lpstr>
      <vt:lpstr>Acknowledgements</vt:lpstr>
      <vt:lpstr>About  ELEAPP</vt:lpstr>
      <vt:lpstr>Appearance and Design</vt:lpstr>
      <vt:lpstr>What can be improved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ELEAPP Your one stop electronics destination ! </dc:title>
  <dc:creator>Aayushi Gupta</dc:creator>
  <cp:lastModifiedBy>Aayushi Gupta</cp:lastModifiedBy>
  <cp:revision>3</cp:revision>
  <dcterms:created xsi:type="dcterms:W3CDTF">2022-07-19T16:38:06Z</dcterms:created>
  <dcterms:modified xsi:type="dcterms:W3CDTF">2022-08-09T14:01:49Z</dcterms:modified>
</cp:coreProperties>
</file>